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7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7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1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17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2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289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4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08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854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6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617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C11C-7473-4461-9F53-2D0F3296D33C}" type="datetimeFigureOut">
              <a:rPr lang="da-DK" smtClean="0"/>
              <a:t>12-10-2017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2BF9-AC07-471F-A486-D3E95FF110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9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/>
          <a:srcRect t="17706"/>
          <a:stretch/>
        </p:blipFill>
        <p:spPr>
          <a:xfrm>
            <a:off x="1352938" y="2072080"/>
            <a:ext cx="9204621" cy="4765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7164"/>
          </a:xfrm>
        </p:spPr>
        <p:txBody>
          <a:bodyPr/>
          <a:lstStyle/>
          <a:p>
            <a:r>
              <a:rPr lang="da-DK" dirty="0" err="1"/>
              <a:t>Mouldpro</a:t>
            </a:r>
            <a:r>
              <a:rPr lang="da-DK" dirty="0"/>
              <a:t> </a:t>
            </a:r>
            <a:r>
              <a:rPr lang="da-DK" dirty="0" err="1"/>
              <a:t>Snekkerens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Hvad skal vi rense?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Hvilket materiale er kørt i maskinen i seneste produktion?</a:t>
            </a:r>
          </a:p>
          <a:p>
            <a:endParaRPr lang="da-DK" dirty="0"/>
          </a:p>
          <a:p>
            <a:r>
              <a:rPr lang="da-DK" dirty="0"/>
              <a:t>Er der kørt andre materialer i maskinen siden sidste rens med Master </a:t>
            </a:r>
            <a:r>
              <a:rPr lang="da-DK" dirty="0" err="1"/>
              <a:t>Clean</a:t>
            </a:r>
            <a:r>
              <a:rPr lang="da-DK" dirty="0"/>
              <a:t> 200?</a:t>
            </a:r>
          </a:p>
          <a:p>
            <a:endParaRPr lang="da-DK" dirty="0"/>
          </a:p>
          <a:p>
            <a:r>
              <a:rPr lang="da-DK" dirty="0"/>
              <a:t>Vi skal ALTID gå efter at bruge de renseparametre, der kan rense det materiale med højeste smeltetemperatur (og laveste MFI)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Hvad skal vi rense? - eksempel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Hvilket materiale er kørt i maskinen i seneste produktion?</a:t>
            </a:r>
          </a:p>
          <a:p>
            <a:pPr lvl="1"/>
            <a:r>
              <a:rPr lang="da-DK" dirty="0"/>
              <a:t>ABS med en snekketemperatur på 240° C</a:t>
            </a:r>
          </a:p>
          <a:p>
            <a:endParaRPr lang="da-DK" dirty="0"/>
          </a:p>
          <a:p>
            <a:r>
              <a:rPr lang="da-DK" dirty="0"/>
              <a:t>Er der kørt andre materialer i maskinen siden sidste rens med Master </a:t>
            </a:r>
            <a:r>
              <a:rPr lang="da-DK" dirty="0" err="1"/>
              <a:t>Clean</a:t>
            </a:r>
            <a:r>
              <a:rPr lang="da-DK" dirty="0"/>
              <a:t> 200?</a:t>
            </a:r>
          </a:p>
          <a:p>
            <a:pPr lvl="1"/>
            <a:r>
              <a:rPr lang="da-DK" dirty="0"/>
              <a:t>Ja, vi har fx kørt PA66 med en snekketemperatur på 285° C</a:t>
            </a:r>
          </a:p>
          <a:p>
            <a:endParaRPr lang="da-DK" dirty="0"/>
          </a:p>
          <a:p>
            <a:r>
              <a:rPr lang="da-DK" dirty="0"/>
              <a:t>Hvis vi går efter at rense PP vil vi ikke komme op på så høj en rensetemperatur, at vi får opløst det PA66, der måtte sidde i snekken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Hvilket rensemateriale skal vi bruge?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Master </a:t>
            </a:r>
            <a:r>
              <a:rPr lang="da-DK" dirty="0" err="1"/>
              <a:t>Clean</a:t>
            </a:r>
            <a:r>
              <a:rPr lang="da-DK" dirty="0"/>
              <a:t> 200 (færdigblandet baseret på HD-PE)</a:t>
            </a:r>
          </a:p>
          <a:p>
            <a:pPr lvl="1"/>
            <a:r>
              <a:rPr lang="da-DK" dirty="0"/>
              <a:t>Temperaturområde: 120° C – 320° C</a:t>
            </a:r>
          </a:p>
          <a:p>
            <a:pPr lvl="1"/>
            <a:r>
              <a:rPr lang="da-DK" dirty="0"/>
              <a:t>MFI: 0,3</a:t>
            </a:r>
          </a:p>
          <a:p>
            <a:endParaRPr lang="da-DK" dirty="0"/>
          </a:p>
          <a:p>
            <a:r>
              <a:rPr lang="da-DK" dirty="0" err="1"/>
              <a:t>MultiPurge</a:t>
            </a:r>
            <a:r>
              <a:rPr lang="da-DK" dirty="0"/>
              <a:t> (rå rensemateriale – må ikke bruges koncentreret)</a:t>
            </a:r>
          </a:p>
          <a:p>
            <a:pPr lvl="1"/>
            <a:r>
              <a:rPr lang="da-DK" dirty="0"/>
              <a:t>Temperaturområde: 80° C – 420° C</a:t>
            </a:r>
          </a:p>
          <a:p>
            <a:pPr lvl="1"/>
            <a:r>
              <a:rPr lang="da-DK" dirty="0"/>
              <a:t>Blandes med naturmateriale af den type, der skal renses ud af snekken</a:t>
            </a:r>
          </a:p>
          <a:p>
            <a:endParaRPr lang="da-DK" dirty="0"/>
          </a:p>
          <a:p>
            <a:r>
              <a:rPr lang="da-DK" dirty="0"/>
              <a:t>Afhængigt af jeres ”produktion” vil Master </a:t>
            </a:r>
            <a:r>
              <a:rPr lang="da-DK" dirty="0" err="1"/>
              <a:t>Clean</a:t>
            </a:r>
            <a:r>
              <a:rPr lang="da-DK" dirty="0"/>
              <a:t> 200 kunne løse 95 % af alle opgaver.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Renseproces med Master </a:t>
            </a:r>
            <a:r>
              <a:rPr lang="da-DK" dirty="0" err="1"/>
              <a:t>Clean</a:t>
            </a:r>
            <a:r>
              <a:rPr lang="da-DK" dirty="0"/>
              <a:t> 200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Tøm snekken fuldstændigt for materiale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 at opnå det bedste resultat bør temperaturen på snekken hæves 10-20°C (i forhold til temperaturen på det materiale, der skal ”renses ud”). Vigtigt, at temperaturen er stigende frem mod dysen!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Eksempel: Rens af PA66 med</a:t>
            </a:r>
            <a:br>
              <a:rPr lang="da-DK" dirty="0">
                <a:solidFill>
                  <a:srgbClr val="FF0000"/>
                </a:solidFill>
              </a:rPr>
            </a:br>
            <a:r>
              <a:rPr lang="da-DK" dirty="0">
                <a:solidFill>
                  <a:srgbClr val="FF0000"/>
                </a:solidFill>
              </a:rPr>
              <a:t>snekketemperatur på 285° C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63" y="4260569"/>
            <a:ext cx="4811657" cy="2449571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728299" y="4001294"/>
            <a:ext cx="83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305° C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65550" y="4001294"/>
            <a:ext cx="83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295° C</a:t>
            </a:r>
          </a:p>
        </p:txBody>
      </p:sp>
      <p:cxnSp>
        <p:nvCxnSpPr>
          <p:cNvPr id="10" name="Lige pilforbindelse 9"/>
          <p:cNvCxnSpPr/>
          <p:nvPr/>
        </p:nvCxnSpPr>
        <p:spPr>
          <a:xfrm>
            <a:off x="7466202" y="4370626"/>
            <a:ext cx="899348" cy="872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>
            <a:stCxn id="7" idx="2"/>
          </p:cNvCxnSpPr>
          <p:nvPr/>
        </p:nvCxnSpPr>
        <p:spPr>
          <a:xfrm>
            <a:off x="7147585" y="4370626"/>
            <a:ext cx="849421" cy="90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8632272" y="4353848"/>
            <a:ext cx="269129" cy="889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8937281" y="4362237"/>
            <a:ext cx="438978" cy="880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9098910" y="4366432"/>
            <a:ext cx="749765" cy="89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Renseproces med Master </a:t>
            </a:r>
            <a:r>
              <a:rPr lang="da-DK" dirty="0" err="1"/>
              <a:t>Clean</a:t>
            </a:r>
            <a:r>
              <a:rPr lang="da-DK" dirty="0"/>
              <a:t> 200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a-DK" dirty="0"/>
              <a:t>Beregn, hvor meget materiale, der skal bruges til renseprocessen</a:t>
            </a:r>
          </a:p>
          <a:p>
            <a:pPr lvl="1"/>
            <a:r>
              <a:rPr lang="da-DK" dirty="0"/>
              <a:t>Tommelfingerregel: Godt 1 kg for hver 100T lukkekraft på maskinen</a:t>
            </a:r>
          </a:p>
          <a:p>
            <a:pPr lvl="2"/>
            <a:r>
              <a:rPr lang="da-DK" dirty="0"/>
              <a:t>afhænger af snekkekapacitet og snekkediameter!</a:t>
            </a: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Ved vanskelige materialer / farver kan man</a:t>
            </a:r>
            <a:br>
              <a:rPr lang="da-DK" dirty="0"/>
            </a:br>
            <a:r>
              <a:rPr lang="da-DK" dirty="0"/>
              <a:t>vælge at øge mængden (cirka x1.5)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samme gælder de første gange, man renser</a:t>
            </a:r>
            <a:br>
              <a:rPr lang="da-DK" dirty="0"/>
            </a:br>
            <a:r>
              <a:rPr lang="da-DK" dirty="0"/>
              <a:t>en maskine med Master </a:t>
            </a:r>
            <a:r>
              <a:rPr lang="da-DK" dirty="0" err="1"/>
              <a:t>Clean</a:t>
            </a:r>
            <a:r>
              <a:rPr lang="da-DK" dirty="0"/>
              <a:t> 200 for at komme</a:t>
            </a:r>
            <a:br>
              <a:rPr lang="da-DK" dirty="0"/>
            </a:br>
            <a:r>
              <a:rPr lang="da-DK" dirty="0"/>
              <a:t>i bund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1208"/>
              </p:ext>
            </p:extLst>
          </p:nvPr>
        </p:nvGraphicFramePr>
        <p:xfrm>
          <a:off x="7994016" y="2640745"/>
          <a:ext cx="372541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054">
                  <a:extLst>
                    <a:ext uri="{9D8B030D-6E8A-4147-A177-3AD203B41FA5}">
                      <a16:colId xmlns:a16="http://schemas.microsoft.com/office/drawing/2014/main" val="1982048758"/>
                    </a:ext>
                  </a:extLst>
                </a:gridCol>
                <a:gridCol w="2013357">
                  <a:extLst>
                    <a:ext uri="{9D8B030D-6E8A-4147-A177-3AD203B41FA5}">
                      <a16:colId xmlns:a16="http://schemas.microsoft.com/office/drawing/2014/main" val="37641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Maskinstørrelse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Mængde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9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700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8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1,2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2,3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600T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6,8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2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Osv.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Osv.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4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Renseproces med Master </a:t>
            </a:r>
            <a:r>
              <a:rPr lang="da-DK" dirty="0" err="1"/>
              <a:t>Clean</a:t>
            </a:r>
            <a:r>
              <a:rPr lang="da-DK" dirty="0"/>
              <a:t> 200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Eksempel: Rens af 60T maskine (mængde: 700 gr), der har kørt ABS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da-DK" dirty="0"/>
              <a:t>Hæv doseringsvejen (snekkevandringen) til max og øg gerne snekkeomdrejninger markant for at få materialet hurtigere igennem</a:t>
            </a:r>
          </a:p>
          <a:p>
            <a:pPr marL="514350" indent="-514350">
              <a:buFont typeface="+mj-lt"/>
              <a:buAutoNum type="arabicPeriod" startAt="4"/>
            </a:pPr>
            <a:endParaRPr lang="da-DK" dirty="0"/>
          </a:p>
          <a:p>
            <a:pPr marL="514350" indent="-514350">
              <a:buFont typeface="+mj-lt"/>
              <a:buAutoNum type="arabicPeriod" startAt="4"/>
            </a:pPr>
            <a:r>
              <a:rPr lang="da-DK" dirty="0"/>
              <a:t>Tilsæt naturmateriale og </a:t>
            </a:r>
            <a:r>
              <a:rPr lang="da-DK" dirty="0" err="1"/>
              <a:t>snekkerens</a:t>
            </a:r>
            <a:r>
              <a:rPr lang="da-DK" dirty="0"/>
              <a:t> i nedenstående rækkefølge, mens der snekkes ud. Materiale skal ikke stå og ”koge” i snekken!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07238"/>
              </p:ext>
            </p:extLst>
          </p:nvPr>
        </p:nvGraphicFramePr>
        <p:xfrm>
          <a:off x="838200" y="4828540"/>
          <a:ext cx="56045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378">
                  <a:extLst>
                    <a:ext uri="{9D8B030D-6E8A-4147-A177-3AD203B41FA5}">
                      <a16:colId xmlns:a16="http://schemas.microsoft.com/office/drawing/2014/main" val="2606935733"/>
                    </a:ext>
                  </a:extLst>
                </a:gridCol>
                <a:gridCol w="4748169">
                  <a:extLst>
                    <a:ext uri="{9D8B030D-6E8A-4147-A177-3AD203B41FA5}">
                      <a16:colId xmlns:a16="http://schemas.microsoft.com/office/drawing/2014/main" val="3503853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a-DK" dirty="0"/>
                        <a:t>Tilsæt</a:t>
                      </a:r>
                      <a:r>
                        <a:rPr lang="da-DK" baseline="0" dirty="0"/>
                        <a:t> natur ABS til den værste farve er væk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57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baseline="0" dirty="0"/>
                        <a:t>Tilsæt 700 gr Master </a:t>
                      </a:r>
                      <a:r>
                        <a:rPr lang="da-DK" baseline="0" dirty="0" err="1"/>
                        <a:t>Clean</a:t>
                      </a:r>
                      <a:r>
                        <a:rPr lang="da-DK" baseline="0" dirty="0"/>
                        <a:t> 200 i snekken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a-DK" dirty="0"/>
                        <a:t>”Skyl efter” med natur ABS til det er 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4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3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7780"/>
            <a:ext cx="10515600" cy="982908"/>
          </a:xfrm>
        </p:spPr>
        <p:txBody>
          <a:bodyPr/>
          <a:lstStyle/>
          <a:p>
            <a:r>
              <a:rPr lang="da-DK" dirty="0"/>
              <a:t>Renseproces med Master </a:t>
            </a:r>
            <a:r>
              <a:rPr lang="da-DK" dirty="0" err="1"/>
              <a:t>Clean</a:t>
            </a:r>
            <a:r>
              <a:rPr lang="da-DK" dirty="0"/>
              <a:t> 200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a-DK" dirty="0"/>
              <a:t>Om nødvendigt, så juster snekketemperaturen, så den passer til det plastmateriale, der skal støbes efterfølgende</a:t>
            </a:r>
          </a:p>
          <a:p>
            <a:pPr lvl="1"/>
            <a:r>
              <a:rPr lang="da-DK" dirty="0"/>
              <a:t>OBS: Hvis temperaturen øges / sænkes drastisk, så maskinen når at stå stille, kan det være en idé at starte med at køre en portion Master </a:t>
            </a:r>
            <a:r>
              <a:rPr lang="da-DK" dirty="0" err="1"/>
              <a:t>Clean</a:t>
            </a:r>
            <a:r>
              <a:rPr lang="da-DK" dirty="0"/>
              <a:t> 200 igennem inden punkt 6</a:t>
            </a:r>
          </a:p>
          <a:p>
            <a:pPr marL="514350" indent="-514350">
              <a:buFont typeface="+mj-lt"/>
              <a:buAutoNum type="arabicPeriod" startAt="5"/>
            </a:pPr>
            <a:endParaRPr lang="da-DK" dirty="0"/>
          </a:p>
          <a:p>
            <a:pPr marL="514350" indent="-514350">
              <a:buFont typeface="+mj-lt"/>
              <a:buAutoNum type="arabicPeriod" startAt="5"/>
            </a:pPr>
            <a:r>
              <a:rPr lang="da-DK" dirty="0"/>
              <a:t>Tilsæt det nye plastmateriale (uden farve) i snekken og ”</a:t>
            </a:r>
            <a:r>
              <a:rPr lang="da-DK" dirty="0" err="1"/>
              <a:t>snek</a:t>
            </a:r>
            <a:r>
              <a:rPr lang="da-DK" dirty="0"/>
              <a:t> ud” til du mener, det er rent og klart. Dette er kun for at ”skylle” efter den sidste portion </a:t>
            </a:r>
            <a:r>
              <a:rPr lang="da-DK" dirty="0" err="1"/>
              <a:t>snekkerens</a:t>
            </a:r>
            <a:r>
              <a:rPr lang="da-DK" dirty="0"/>
              <a:t>, der er tilsat</a:t>
            </a:r>
          </a:p>
          <a:p>
            <a:pPr marL="514350" indent="-514350">
              <a:buFont typeface="+mj-lt"/>
              <a:buAutoNum type="arabicPeriod" startAt="5"/>
            </a:pPr>
            <a:endParaRPr lang="da-DK" dirty="0"/>
          </a:p>
          <a:p>
            <a:pPr marL="514350" indent="-514350">
              <a:buFont typeface="+mj-lt"/>
              <a:buAutoNum type="arabicPeriod" startAt="5"/>
            </a:pPr>
            <a:r>
              <a:rPr lang="da-DK" dirty="0"/>
              <a:t>Klar til støbning i nyt materiale / ny farve!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0" y="167780"/>
            <a:ext cx="3034208" cy="54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32365" r="3663" b="26516"/>
          <a:stretch/>
        </p:blipFill>
        <p:spPr>
          <a:xfrm>
            <a:off x="6728299" y="167780"/>
            <a:ext cx="5295921" cy="540000"/>
          </a:xfrm>
          <a:prstGeom prst="rect">
            <a:avLst/>
          </a:prstGeom>
        </p:spPr>
      </p:pic>
      <p:pic>
        <p:nvPicPr>
          <p:cNvPr id="2050" name="Picture 2" descr="Billedresultat for thumbs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88" y="4864018"/>
            <a:ext cx="1873541" cy="1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544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Mouldpro Snekkerens</vt:lpstr>
      <vt:lpstr>Hvad skal vi rense?</vt:lpstr>
      <vt:lpstr>Hvad skal vi rense? - eksempel</vt:lpstr>
      <vt:lpstr>Hvilket rensemateriale skal vi bruge?</vt:lpstr>
      <vt:lpstr>Renseproces med Master Clean 200</vt:lpstr>
      <vt:lpstr>Renseproces med Master Clean 200</vt:lpstr>
      <vt:lpstr>Renseproces med Master Clean 200</vt:lpstr>
      <vt:lpstr>Renseproces med Master Clean 200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Clean 200</dc:title>
  <dc:creator>HCT Tool | Jesper Thorne</dc:creator>
  <cp:lastModifiedBy>HCT Tool | Jesper Thorne</cp:lastModifiedBy>
  <cp:revision>31</cp:revision>
  <dcterms:created xsi:type="dcterms:W3CDTF">2017-04-05T07:24:05Z</dcterms:created>
  <dcterms:modified xsi:type="dcterms:W3CDTF">2017-10-12T14:55:57Z</dcterms:modified>
</cp:coreProperties>
</file>